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slideLayouts/slideLayout10.xml" ContentType="application/vnd.openxmlformats-officedocument.presentationml.slideLayout+xml"/>
  <Override PartName="/ppt/theme/theme4.xml" ContentType="application/vnd.openxmlformats-officedocument.theme+xml"/>
  <Override PartName="/ppt/slideLayouts/slideLayout11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trictFirstAndLastChars="0" saveSubsetFonts="1" autoCompressPictures="0">
  <p:sldMasterIdLst>
    <p:sldMasterId id="2147483659" r:id="rId1"/>
    <p:sldMasterId id="2147483660" r:id="rId2"/>
    <p:sldMasterId id="2147483661" r:id="rId3"/>
    <p:sldMasterId id="2147483662" r:id="rId4"/>
    <p:sldMasterId id="2147483663" r:id="rId5"/>
  </p:sldMasterIdLst>
  <p:notesMasterIdLst>
    <p:notesMasterId r:id="rId21"/>
  </p:notesMasterIdLst>
  <p:sldIdLst>
    <p:sldId id="256" r:id="rId6"/>
    <p:sldId id="265" r:id="rId7"/>
    <p:sldId id="271" r:id="rId8"/>
    <p:sldId id="257" r:id="rId9"/>
    <p:sldId id="258" r:id="rId10"/>
    <p:sldId id="259" r:id="rId11"/>
    <p:sldId id="260" r:id="rId12"/>
    <p:sldId id="264" r:id="rId13"/>
    <p:sldId id="266" r:id="rId14"/>
    <p:sldId id="267" r:id="rId15"/>
    <p:sldId id="268" r:id="rId16"/>
    <p:sldId id="269" r:id="rId17"/>
    <p:sldId id="270" r:id="rId18"/>
    <p:sldId id="262" r:id="rId19"/>
    <p:sldId id="263" r:id="rId20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" name="Shape 3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" name="Shape 4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rnd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5" name="Shape 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ftr" idx="11"/>
          </p:nvPr>
        </p:nvSpPr>
        <p:spPr>
          <a:xfrm>
            <a:off x="0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95199658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3" name="Shape 1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34" name="Shape 134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rm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1" name="Shape 141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rm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7" name="Shape 1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8" name="Shape 148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rm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3" name="Shape 1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4" name="Shape 154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rm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0" name="Shape 1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61" name="Shape 161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rm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4" name="Shape 1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75" name="Shape 175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rm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1" name="Shape 1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82" name="Shape 182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rm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 rot="5400000">
            <a:off x="4846637" y="2286001"/>
            <a:ext cx="5851525" cy="1828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 rot="5400000">
            <a:off x="998537" y="419102"/>
            <a:ext cx="5851525" cy="556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760" indent="-127000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Char char="●"/>
              <a:defRPr/>
            </a:lvl1pPr>
            <a:lvl2pPr marL="640080" indent="-68580" algn="l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Char char="◦"/>
              <a:defRPr/>
            </a:lvl2pPr>
            <a:lvl3pPr marL="886967" indent="-86867" algn="l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Char char="⚫"/>
              <a:defRPr/>
            </a:lvl3pPr>
            <a:lvl4pPr marL="1097280" indent="-55880" algn="l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Char char="⚫"/>
              <a:defRPr/>
            </a:lvl4pPr>
            <a:lvl5pPr marL="1298448" indent="-66547" algn="l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Char char="⚫"/>
              <a:defRPr/>
            </a:lvl5pPr>
            <a:lvl6pPr marL="1508760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Char char="⚫"/>
              <a:defRPr/>
            </a:lvl6pPr>
            <a:lvl7pPr marL="1719072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7pPr>
            <a:lvl8pPr marL="1920240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8pPr>
            <a:lvl9pPr marL="2130552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>
            <a:spLocks noGrp="1"/>
          </p:cNvSpPr>
          <p:nvPr>
            <p:ph type="title"/>
          </p:nvPr>
        </p:nvSpPr>
        <p:spPr>
          <a:xfrm>
            <a:off x="5886896" y="1066800"/>
            <a:ext cx="2743199" cy="1981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4" name="Shape 124"/>
          <p:cNvSpPr>
            <a:spLocks noGrp="1"/>
          </p:cNvSpPr>
          <p:nvPr>
            <p:ph type="pic" idx="2"/>
          </p:nvPr>
        </p:nvSpPr>
        <p:spPr>
          <a:xfrm>
            <a:off x="838200" y="1143003"/>
            <a:ext cx="4419599" cy="3514531"/>
          </a:xfrm>
          <a:prstGeom prst="roundRect">
            <a:avLst>
              <a:gd name="adj" fmla="val 783"/>
            </a:avLst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buClr>
                <a:srgbClr val="B5A788"/>
              </a:buClr>
              <a:buFont typeface="Cabin"/>
              <a:buNone/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838200" y="4800600"/>
            <a:ext cx="4419599" cy="762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indent="0" algn="l" rtl="0">
              <a:lnSpc>
                <a:spcPct val="114285"/>
              </a:lnSpc>
              <a:spcBef>
                <a:spcPts val="0"/>
              </a:spcBef>
              <a:buClr>
                <a:srgbClr val="777777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 rot="5400000">
            <a:off x="2784474" y="98425"/>
            <a:ext cx="4800600" cy="74993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760" indent="-127000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Char char="●"/>
              <a:defRPr/>
            </a:lvl1pPr>
            <a:lvl2pPr marL="640080" indent="-68580" algn="l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Char char="◦"/>
              <a:defRPr/>
            </a:lvl2pPr>
            <a:lvl3pPr marL="886967" indent="-86867" algn="l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Char char="⚫"/>
              <a:defRPr/>
            </a:lvl3pPr>
            <a:lvl4pPr marL="1097280" indent="-55880" algn="l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Char char="⚫"/>
              <a:defRPr/>
            </a:lvl4pPr>
            <a:lvl5pPr marL="1298448" indent="-66547" algn="l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Char char="⚫"/>
              <a:defRPr/>
            </a:lvl5pPr>
            <a:lvl6pPr marL="1508760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Char char="⚫"/>
              <a:defRPr/>
            </a:lvl6pPr>
            <a:lvl7pPr marL="1719072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7pPr>
            <a:lvl8pPr marL="1920240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8pPr>
            <a:lvl9pPr marL="2130552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457200" y="216778"/>
            <a:ext cx="3809999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lnSpc>
                <a:spcPct val="90909"/>
              </a:lnSpc>
              <a:spcBef>
                <a:spcPts val="0"/>
              </a:spcBef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457200" y="1406963"/>
            <a:ext cx="3809999" cy="698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5720" indent="-7619" rtl="0">
              <a:lnSpc>
                <a:spcPct val="100000"/>
              </a:lnSpc>
              <a:spcBef>
                <a:spcPts val="0"/>
              </a:spcBef>
              <a:buFont typeface="Cabin"/>
              <a:buNone/>
              <a:defRPr/>
            </a:lvl1pPr>
            <a:lvl2pPr rtl="0">
              <a:spcBef>
                <a:spcPts val="0"/>
              </a:spcBef>
              <a:buFont typeface="Cabin"/>
              <a:buNone/>
              <a:defRPr/>
            </a:lvl2pPr>
            <a:lvl3pPr rtl="0">
              <a:spcBef>
                <a:spcPts val="0"/>
              </a:spcBef>
              <a:buFont typeface="Cabin"/>
              <a:buNone/>
              <a:defRPr/>
            </a:lvl3pPr>
            <a:lvl4pPr rtl="0">
              <a:spcBef>
                <a:spcPts val="0"/>
              </a:spcBef>
              <a:buFont typeface="Cabin"/>
              <a:buNone/>
              <a:defRPr/>
            </a:lvl4pPr>
            <a:lvl5pPr rtl="0">
              <a:spcBef>
                <a:spcPts val="0"/>
              </a:spcBef>
              <a:buFont typeface="Cabin"/>
              <a:buNone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2"/>
          </p:nvPr>
        </p:nvSpPr>
        <p:spPr>
          <a:xfrm>
            <a:off x="457200" y="2133600"/>
            <a:ext cx="8153399" cy="3992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1435608" y="274319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457200" y="516033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457200" y="328278"/>
            <a:ext cx="4023360" cy="640079"/>
          </a:xfrm>
          <a:prstGeom prst="rect">
            <a:avLst/>
          </a:prstGeom>
          <a:solidFill>
            <a:schemeClr val="lt1"/>
          </a:solidFill>
          <a:ln w="10775" cap="flat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/>
          <a:lstStyle>
            <a:lvl1pPr marL="64008" indent="-507" algn="l" rtl="0">
              <a:lnSpc>
                <a:spcPct val="100000"/>
              </a:lnSpc>
              <a:spcBef>
                <a:spcPts val="100"/>
              </a:spcBef>
              <a:buClr>
                <a:schemeClr val="dk1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buFont typeface="Cabin"/>
              <a:buNone/>
              <a:defRPr/>
            </a:lvl2pPr>
            <a:lvl3pPr rtl="0">
              <a:spcBef>
                <a:spcPts val="0"/>
              </a:spcBef>
              <a:buFont typeface="Cabin"/>
              <a:buNone/>
              <a:defRPr/>
            </a:lvl3pPr>
            <a:lvl4pPr rtl="0">
              <a:spcBef>
                <a:spcPts val="0"/>
              </a:spcBef>
              <a:buFont typeface="Cabin"/>
              <a:buNone/>
              <a:defRPr/>
            </a:lvl4pPr>
            <a:lvl5pPr rtl="0">
              <a:spcBef>
                <a:spcPts val="0"/>
              </a:spcBef>
              <a:buFont typeface="Cabin"/>
              <a:buNone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2"/>
          </p:nvPr>
        </p:nvSpPr>
        <p:spPr>
          <a:xfrm>
            <a:off x="4663439" y="328278"/>
            <a:ext cx="4023360" cy="640079"/>
          </a:xfrm>
          <a:prstGeom prst="rect">
            <a:avLst/>
          </a:prstGeom>
          <a:solidFill>
            <a:schemeClr val="lt1"/>
          </a:solidFill>
          <a:ln w="10775" cap="flat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/>
          <a:lstStyle>
            <a:lvl1pPr marL="64008" indent="-507" algn="l" rtl="0">
              <a:lnSpc>
                <a:spcPct val="100000"/>
              </a:lnSpc>
              <a:spcBef>
                <a:spcPts val="100"/>
              </a:spcBef>
              <a:buClr>
                <a:schemeClr val="dk1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buFont typeface="Cabin"/>
              <a:buNone/>
              <a:defRPr/>
            </a:lvl2pPr>
            <a:lvl3pPr rtl="0">
              <a:spcBef>
                <a:spcPts val="0"/>
              </a:spcBef>
              <a:buFont typeface="Cabin"/>
              <a:buNone/>
              <a:defRPr/>
            </a:lvl3pPr>
            <a:lvl4pPr rtl="0">
              <a:spcBef>
                <a:spcPts val="0"/>
              </a:spcBef>
              <a:buFont typeface="Cabin"/>
              <a:buNone/>
              <a:defRPr/>
            </a:lvl4pPr>
            <a:lvl5pPr rtl="0">
              <a:spcBef>
                <a:spcPts val="0"/>
              </a:spcBef>
              <a:buFont typeface="Cabin"/>
              <a:buNone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3"/>
          </p:nvPr>
        </p:nvSpPr>
        <p:spPr>
          <a:xfrm>
            <a:off x="457200" y="969336"/>
            <a:ext cx="4023360" cy="4114800"/>
          </a:xfrm>
          <a:prstGeom prst="rect">
            <a:avLst/>
          </a:prstGeom>
          <a:noFill/>
          <a:ln w="10775" cap="flat">
            <a:solidFill>
              <a:schemeClr val="lt1"/>
            </a:solidFill>
            <a:prstDash val="dash"/>
            <a:miter/>
            <a:headEnd type="none" w="med" len="med"/>
            <a:tailEnd type="none" w="med" len="med"/>
          </a:ln>
        </p:spPr>
        <p:txBody>
          <a:bodyPr lIns="91425" tIns="91425" rIns="91425" bIns="91425" anchor="t" anchorCtr="0"/>
          <a:lstStyle>
            <a:lvl1pPr marL="393192" indent="-278892" rtl="0">
              <a:lnSpc>
                <a:spcPct val="100000"/>
              </a:lnSpc>
              <a:spcBef>
                <a:spcPts val="700"/>
              </a:spcBef>
              <a:defRPr/>
            </a:lvl1pPr>
            <a:lvl2pPr rtl="0">
              <a:lnSpc>
                <a:spcPct val="100000"/>
              </a:lnSpc>
              <a:spcBef>
                <a:spcPts val="700"/>
              </a:spcBef>
              <a:defRPr/>
            </a:lvl2pPr>
            <a:lvl3pPr rtl="0">
              <a:lnSpc>
                <a:spcPct val="100000"/>
              </a:lnSpc>
              <a:spcBef>
                <a:spcPts val="700"/>
              </a:spcBef>
              <a:defRPr/>
            </a:lvl3pPr>
            <a:lvl4pPr rtl="0">
              <a:lnSpc>
                <a:spcPct val="100000"/>
              </a:lnSpc>
              <a:spcBef>
                <a:spcPts val="700"/>
              </a:spcBef>
              <a:defRPr/>
            </a:lvl4pPr>
            <a:lvl5pPr rtl="0">
              <a:lnSpc>
                <a:spcPct val="100000"/>
              </a:lnSpc>
              <a:spcBef>
                <a:spcPts val="70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4"/>
          </p:nvPr>
        </p:nvSpPr>
        <p:spPr>
          <a:xfrm>
            <a:off x="4663439" y="969336"/>
            <a:ext cx="4023360" cy="4114800"/>
          </a:xfrm>
          <a:prstGeom prst="rect">
            <a:avLst/>
          </a:prstGeom>
          <a:noFill/>
          <a:ln w="10775" cap="flat">
            <a:solidFill>
              <a:schemeClr val="lt1"/>
            </a:solidFill>
            <a:prstDash val="dash"/>
            <a:miter/>
            <a:headEnd type="none" w="med" len="med"/>
            <a:tailEnd type="none" w="med" len="med"/>
          </a:ln>
        </p:spPr>
        <p:txBody>
          <a:bodyPr lIns="91425" tIns="91425" rIns="91425" bIns="91425" anchor="t" anchorCtr="0"/>
          <a:lstStyle>
            <a:lvl1pPr marL="393192" indent="-278892" rtl="0">
              <a:lnSpc>
                <a:spcPct val="100000"/>
              </a:lnSpc>
              <a:spcBef>
                <a:spcPts val="700"/>
              </a:spcBef>
              <a:defRPr/>
            </a:lvl1pPr>
            <a:lvl2pPr rtl="0">
              <a:lnSpc>
                <a:spcPct val="100000"/>
              </a:lnSpc>
              <a:spcBef>
                <a:spcPts val="700"/>
              </a:spcBef>
              <a:defRPr/>
            </a:lvl2pPr>
            <a:lvl3pPr rtl="0">
              <a:lnSpc>
                <a:spcPct val="100000"/>
              </a:lnSpc>
              <a:spcBef>
                <a:spcPts val="700"/>
              </a:spcBef>
              <a:defRPr/>
            </a:lvl3pPr>
            <a:lvl4pPr rtl="0">
              <a:lnSpc>
                <a:spcPct val="100000"/>
              </a:lnSpc>
              <a:spcBef>
                <a:spcPts val="700"/>
              </a:spcBef>
              <a:defRPr/>
            </a:lvl4pPr>
            <a:lvl5pPr rtl="0">
              <a:lnSpc>
                <a:spcPct val="100000"/>
              </a:lnSpc>
              <a:spcBef>
                <a:spcPts val="70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 txBox="1">
            <a:spLocks noGrp="1"/>
          </p:cNvSpPr>
          <p:nvPr>
            <p:ph type="title"/>
          </p:nvPr>
        </p:nvSpPr>
        <p:spPr>
          <a:xfrm>
            <a:off x="1435608" y="274319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1"/>
          </p:nvPr>
        </p:nvSpPr>
        <p:spPr>
          <a:xfrm>
            <a:off x="1435608" y="1524000"/>
            <a:ext cx="3657600" cy="466343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2"/>
          </p:nvPr>
        </p:nvSpPr>
        <p:spPr>
          <a:xfrm>
            <a:off x="5276087" y="1524000"/>
            <a:ext cx="3657600" cy="466343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1435100" y="1447800"/>
            <a:ext cx="7499349" cy="4800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760" indent="-127000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Char char="●"/>
              <a:defRPr/>
            </a:lvl1pPr>
            <a:lvl2pPr marL="640080" indent="-68580" algn="l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Char char="◦"/>
              <a:defRPr/>
            </a:lvl2pPr>
            <a:lvl3pPr marL="886967" indent="-86867" algn="l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Char char="⚫"/>
              <a:defRPr/>
            </a:lvl3pPr>
            <a:lvl4pPr marL="1097280" indent="-55880" algn="l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Char char="⚫"/>
              <a:defRPr/>
            </a:lvl4pPr>
            <a:lvl5pPr marL="1298448" indent="-66547" algn="l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Char char="⚫"/>
              <a:defRPr/>
            </a:lvl5pPr>
            <a:lvl6pPr marL="1508760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Char char="⚫"/>
              <a:defRPr/>
            </a:lvl6pPr>
            <a:lvl7pPr marL="1719072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7pPr>
            <a:lvl8pPr marL="1920240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8pPr>
            <a:lvl9pPr marL="2130552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ctrTitle"/>
          </p:nvPr>
        </p:nvSpPr>
        <p:spPr>
          <a:xfrm>
            <a:off x="1432559" y="359897"/>
            <a:ext cx="7406639" cy="147218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subTitle" idx="1"/>
          </p:nvPr>
        </p:nvSpPr>
        <p:spPr>
          <a:xfrm>
            <a:off x="1432559" y="1850064"/>
            <a:ext cx="740663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432" marR="0" indent="-2032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None/>
              <a:defRPr/>
            </a:lvl1pPr>
            <a:lvl2pPr marL="457200" marR="0" indent="0" algn="ctr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None/>
              <a:defRPr/>
            </a:lvl2pPr>
            <a:lvl3pPr marL="914400" marR="0" indent="0" algn="ctr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None/>
              <a:defRPr/>
            </a:lvl3pPr>
            <a:lvl4pPr marL="1371600" marR="0" indent="0" algn="ctr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None/>
              <a:defRPr/>
            </a:lvl4pPr>
            <a:lvl5pPr marL="1828800" marR="0" indent="0" algn="ctr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None/>
              <a:defRPr/>
            </a:lvl5pPr>
            <a:lvl6pPr marL="2286000" marR="0" indent="0" algn="ctr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None/>
              <a:defRPr/>
            </a:lvl6pPr>
            <a:lvl7pPr marL="2743200" marR="0" indent="0" algn="ctr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None/>
              <a:defRPr/>
            </a:lvl7pPr>
            <a:lvl8pPr marL="3200400" marR="0" indent="0" algn="ctr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None/>
              <a:defRPr/>
            </a:lvl8pPr>
            <a:lvl9pPr marL="3657600" marR="0" indent="0" algn="ctr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title"/>
          </p:nvPr>
        </p:nvSpPr>
        <p:spPr>
          <a:xfrm>
            <a:off x="2578391" y="2600325"/>
            <a:ext cx="6400799" cy="2286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lnSpc>
                <a:spcPct val="112500"/>
              </a:lnSpc>
              <a:spcBef>
                <a:spcPts val="0"/>
              </a:spcBef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2578391" y="1066800"/>
            <a:ext cx="6400799" cy="15097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18288" indent="-5588" rtl="0">
              <a:lnSpc>
                <a:spcPct val="115000"/>
              </a:lnSpc>
              <a:spcBef>
                <a:spcPts val="0"/>
              </a:spcBef>
              <a:buClr>
                <a:srgbClr val="341108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buClr>
                <a:srgbClr val="888888"/>
              </a:buClr>
              <a:buFont typeface="Cabin"/>
              <a:buNone/>
              <a:defRPr/>
            </a:lvl2pPr>
            <a:lvl3pPr rtl="0">
              <a:spcBef>
                <a:spcPts val="0"/>
              </a:spcBef>
              <a:buClr>
                <a:srgbClr val="888888"/>
              </a:buClr>
              <a:buFont typeface="Cabin"/>
              <a:buNone/>
              <a:defRPr/>
            </a:lvl3pPr>
            <a:lvl4pPr rtl="0">
              <a:spcBef>
                <a:spcPts val="0"/>
              </a:spcBef>
              <a:buClr>
                <a:srgbClr val="888888"/>
              </a:buClr>
              <a:buFont typeface="Cabin"/>
              <a:buNone/>
              <a:defRPr/>
            </a:lvl4pPr>
            <a:lvl5pPr rtl="0">
              <a:spcBef>
                <a:spcPts val="0"/>
              </a:spcBef>
              <a:buClr>
                <a:srgbClr val="888888"/>
              </a:buClr>
              <a:buFont typeface="Cabin"/>
              <a:buNone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2.pn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9">
            <a:alphaModFix/>
          </a:blip>
          <a:stretch>
            <a:fillRect/>
          </a:stretch>
        </a:blip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/>
        </p:nvSpPr>
        <p:spPr>
          <a:xfrm>
            <a:off x="-815975" y="-815975"/>
            <a:ext cx="1638300" cy="1638300"/>
          </a:xfrm>
          <a:custGeom>
            <a:avLst/>
            <a:gdLst/>
            <a:ahLst/>
            <a:cxnLst/>
            <a:rect l="0" t="0" r="0" b="0"/>
            <a:pathLst>
              <a:path w="1638888" h="1638888" extrusionOk="0">
                <a:moveTo>
                  <a:pt x="1638888" y="819444"/>
                </a:moveTo>
                <a:lnTo>
                  <a:pt x="0" y="0"/>
                </a:lnTo>
                <a:close/>
              </a:path>
            </a:pathLst>
          </a:custGeom>
          <a:solidFill>
            <a:srgbClr val="FEFAF4">
              <a:alpha val="32549"/>
            </a:srgbClr>
          </a:solidFill>
          <a:ln w="9525" cap="rnd">
            <a:solidFill>
              <a:srgbClr val="D2C39E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rmAutofit fontScale="25000" lnSpcReduction="20000"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0" name="Shape 10"/>
          <p:cNvSpPr/>
          <p:nvPr/>
        </p:nvSpPr>
        <p:spPr>
          <a:xfrm>
            <a:off x="168275" y="20636"/>
            <a:ext cx="1703387" cy="1703387"/>
          </a:xfrm>
          <a:prstGeom prst="ellipse">
            <a:avLst/>
          </a:prstGeom>
          <a:noFill/>
          <a:ln w="27300" cap="rnd">
            <a:solidFill>
              <a:srgbClr val="FFF6DB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11" name="Shape 11"/>
          <p:cNvGrpSpPr/>
          <p:nvPr/>
        </p:nvGrpSpPr>
        <p:grpSpPr>
          <a:xfrm>
            <a:off x="165100" y="1036637"/>
            <a:ext cx="1169986" cy="1169986"/>
            <a:chOff x="165100" y="1036637"/>
            <a:chExt cx="1169986" cy="1169986"/>
          </a:xfrm>
        </p:grpSpPr>
        <p:pic>
          <p:nvPicPr>
            <p:cNvPr id="12" name="Shape 12"/>
            <p:cNvPicPr preferRelativeResize="0"/>
            <p:nvPr/>
          </p:nvPicPr>
          <p:blipFill rotWithShape="1">
            <a:blip r:embed="rId10">
              <a:alphaModFix/>
            </a:blip>
            <a:srcRect/>
            <a:stretch/>
          </p:blipFill>
          <p:spPr>
            <a:xfrm>
              <a:off x="165100" y="1036637"/>
              <a:ext cx="1169986" cy="116998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3" name="Shape 13"/>
            <p:cNvSpPr txBox="1"/>
            <p:nvPr/>
          </p:nvSpPr>
          <p:spPr>
            <a:xfrm rot="2279999">
              <a:off x="347661" y="1216025"/>
              <a:ext cx="795337" cy="779462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rm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14" name="Shape 14"/>
          <p:cNvSpPr txBox="1"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5" name="Shape 15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body" idx="1"/>
          </p:nvPr>
        </p:nvSpPr>
        <p:spPr>
          <a:xfrm>
            <a:off x="1435100" y="1447800"/>
            <a:ext cx="7499349" cy="4800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760" marR="0" indent="-127000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Char char="●"/>
              <a:defRPr/>
            </a:lvl1pPr>
            <a:lvl2pPr marL="640080" marR="0" indent="-68580" algn="l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Char char="◦"/>
              <a:defRPr/>
            </a:lvl2pPr>
            <a:lvl3pPr marL="886967" marR="0" indent="-86867" algn="l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Char char="⚫"/>
              <a:defRPr/>
            </a:lvl3pPr>
            <a:lvl4pPr marL="1097280" marR="0" indent="-55880" algn="l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Char char="⚫"/>
              <a:defRPr/>
            </a:lvl4pPr>
            <a:lvl5pPr marL="1298448" marR="0" indent="-66547" algn="l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Char char="⚫"/>
              <a:defRPr/>
            </a:lvl5pPr>
            <a:lvl6pPr marL="1508760" marR="0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Char char="⚫"/>
              <a:defRPr/>
            </a:lvl6pPr>
            <a:lvl7pPr marL="1719072" marR="0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7pPr>
            <a:lvl8pPr marL="1920240" marR="0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8pPr>
            <a:lvl9pPr marL="2130552" marR="0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0" name="Shape 20"/>
          <p:cNvSpPr txBox="1"/>
          <p:nvPr/>
        </p:nvSpPr>
        <p:spPr>
          <a:xfrm>
            <a:off x="1014412" y="0"/>
            <a:ext cx="7302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/>
          <p:nvPr/>
        </p:nvSpPr>
        <p:spPr>
          <a:xfrm>
            <a:off x="-815975" y="-815975"/>
            <a:ext cx="1638300" cy="1638300"/>
          </a:xfrm>
          <a:custGeom>
            <a:avLst/>
            <a:gdLst/>
            <a:ahLst/>
            <a:cxnLst/>
            <a:rect l="0" t="0" r="0" b="0"/>
            <a:pathLst>
              <a:path w="1638888" h="1638888" extrusionOk="0">
                <a:moveTo>
                  <a:pt x="1638888" y="819444"/>
                </a:moveTo>
                <a:lnTo>
                  <a:pt x="0" y="0"/>
                </a:lnTo>
                <a:close/>
              </a:path>
            </a:pathLst>
          </a:custGeom>
          <a:solidFill>
            <a:srgbClr val="FEFAF4">
              <a:alpha val="32549"/>
            </a:srgbClr>
          </a:solidFill>
          <a:ln w="9525" cap="rnd">
            <a:solidFill>
              <a:srgbClr val="D2C39E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rmAutofit fontScale="25000" lnSpcReduction="20000"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48" name="Shape 48"/>
          <p:cNvSpPr/>
          <p:nvPr/>
        </p:nvSpPr>
        <p:spPr>
          <a:xfrm>
            <a:off x="168275" y="20636"/>
            <a:ext cx="1703387" cy="1703387"/>
          </a:xfrm>
          <a:prstGeom prst="ellipse">
            <a:avLst/>
          </a:prstGeom>
          <a:noFill/>
          <a:ln w="27300" cap="rnd">
            <a:solidFill>
              <a:srgbClr val="FFF6DB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49" name="Shape 49"/>
          <p:cNvGrpSpPr/>
          <p:nvPr/>
        </p:nvGrpSpPr>
        <p:grpSpPr>
          <a:xfrm>
            <a:off x="165100" y="1036637"/>
            <a:ext cx="1169986" cy="1169986"/>
            <a:chOff x="165100" y="1036637"/>
            <a:chExt cx="1169986" cy="1169986"/>
          </a:xfrm>
        </p:grpSpPr>
        <p:pic>
          <p:nvPicPr>
            <p:cNvPr id="50" name="Shape 50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65100" y="1036637"/>
              <a:ext cx="1169986" cy="116998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1" name="Shape 51"/>
            <p:cNvSpPr txBox="1"/>
            <p:nvPr/>
          </p:nvSpPr>
          <p:spPr>
            <a:xfrm rot="2279999">
              <a:off x="347661" y="1216025"/>
              <a:ext cx="795337" cy="779462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rm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52" name="Shape 52"/>
          <p:cNvSpPr txBox="1"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53" name="Shape 53"/>
          <p:cNvSpPr txBox="1"/>
          <p:nvPr/>
        </p:nvSpPr>
        <p:spPr>
          <a:xfrm>
            <a:off x="1014412" y="0"/>
            <a:ext cx="7302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54" name="Shape 54"/>
          <p:cNvGrpSpPr/>
          <p:nvPr/>
        </p:nvGrpSpPr>
        <p:grpSpPr>
          <a:xfrm>
            <a:off x="914400" y="1408112"/>
            <a:ext cx="231775" cy="225425"/>
            <a:chOff x="914400" y="1408112"/>
            <a:chExt cx="231775" cy="225425"/>
          </a:xfrm>
        </p:grpSpPr>
        <p:pic>
          <p:nvPicPr>
            <p:cNvPr id="55" name="Shape 55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914400" y="1408112"/>
              <a:ext cx="231775" cy="2254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6" name="Shape 56"/>
            <p:cNvSpPr txBox="1"/>
            <p:nvPr/>
          </p:nvSpPr>
          <p:spPr>
            <a:xfrm>
              <a:off x="952500" y="1444625"/>
              <a:ext cx="149225" cy="149225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rmAutofit fontScale="25000" lnSpcReduction="20000"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57" name="Shape 57"/>
          <p:cNvSpPr/>
          <p:nvPr/>
        </p:nvSpPr>
        <p:spPr>
          <a:xfrm>
            <a:off x="1157287" y="1344612"/>
            <a:ext cx="63500" cy="65086"/>
          </a:xfrm>
          <a:prstGeom prst="ellipse">
            <a:avLst/>
          </a:prstGeom>
          <a:noFill/>
          <a:ln w="12700" cap="rnd">
            <a:solidFill>
              <a:srgbClr val="307F93">
                <a:alpha val="59607"/>
              </a:srgbClr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rmAutofit fontScale="25000" lnSpcReduction="20000"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1435100" y="1447800"/>
            <a:ext cx="7499349" cy="4800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760" marR="0" indent="-127000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Char char="●"/>
              <a:defRPr/>
            </a:lvl1pPr>
            <a:lvl2pPr marL="640080" marR="0" indent="-68580" algn="l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Char char="◦"/>
              <a:defRPr/>
            </a:lvl2pPr>
            <a:lvl3pPr marL="886967" marR="0" indent="-86867" algn="l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Char char="⚫"/>
              <a:defRPr/>
            </a:lvl3pPr>
            <a:lvl4pPr marL="1097280" marR="0" indent="-55880" algn="l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Char char="⚫"/>
              <a:defRPr/>
            </a:lvl4pPr>
            <a:lvl5pPr marL="1298448" marR="0" indent="-66547" algn="l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Char char="⚫"/>
              <a:defRPr/>
            </a:lvl5pPr>
            <a:lvl6pPr marL="1508760" marR="0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Char char="⚫"/>
              <a:defRPr/>
            </a:lvl6pPr>
            <a:lvl7pPr marL="1719072" marR="0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7pPr>
            <a:lvl8pPr marL="1920240" marR="0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8pPr>
            <a:lvl9pPr marL="2130552" marR="0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/>
          <p:nvPr/>
        </p:nvSpPr>
        <p:spPr>
          <a:xfrm>
            <a:off x="-815975" y="-815975"/>
            <a:ext cx="1638300" cy="1638300"/>
          </a:xfrm>
          <a:custGeom>
            <a:avLst/>
            <a:gdLst/>
            <a:ahLst/>
            <a:cxnLst/>
            <a:rect l="0" t="0" r="0" b="0"/>
            <a:pathLst>
              <a:path w="1638888" h="1638888" extrusionOk="0">
                <a:moveTo>
                  <a:pt x="1638888" y="819444"/>
                </a:moveTo>
                <a:lnTo>
                  <a:pt x="0" y="0"/>
                </a:lnTo>
                <a:close/>
              </a:path>
            </a:pathLst>
          </a:custGeom>
          <a:solidFill>
            <a:srgbClr val="FEFAF4">
              <a:alpha val="32549"/>
            </a:srgbClr>
          </a:solidFill>
          <a:ln w="9525" cap="rnd">
            <a:solidFill>
              <a:srgbClr val="D2C39E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rmAutofit fontScale="25000" lnSpcReduction="20000"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68" name="Shape 68"/>
          <p:cNvSpPr/>
          <p:nvPr/>
        </p:nvSpPr>
        <p:spPr>
          <a:xfrm>
            <a:off x="168275" y="20636"/>
            <a:ext cx="1703387" cy="1703387"/>
          </a:xfrm>
          <a:prstGeom prst="ellipse">
            <a:avLst/>
          </a:prstGeom>
          <a:noFill/>
          <a:ln w="27300" cap="rnd">
            <a:solidFill>
              <a:srgbClr val="FFF6DB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69" name="Shape 69"/>
          <p:cNvGrpSpPr/>
          <p:nvPr/>
        </p:nvGrpSpPr>
        <p:grpSpPr>
          <a:xfrm>
            <a:off x="165100" y="1036637"/>
            <a:ext cx="1169986" cy="1169986"/>
            <a:chOff x="165100" y="1036637"/>
            <a:chExt cx="1169986" cy="1169986"/>
          </a:xfrm>
        </p:grpSpPr>
        <p:pic>
          <p:nvPicPr>
            <p:cNvPr id="70" name="Shape 70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65100" y="1036637"/>
              <a:ext cx="1169986" cy="116998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1" name="Shape 71"/>
            <p:cNvSpPr txBox="1"/>
            <p:nvPr/>
          </p:nvSpPr>
          <p:spPr>
            <a:xfrm rot="2279999">
              <a:off x="347661" y="1216025"/>
              <a:ext cx="795337" cy="779462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rm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72" name="Shape 72"/>
          <p:cNvSpPr txBox="1"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73" name="Shape 73"/>
          <p:cNvSpPr txBox="1"/>
          <p:nvPr/>
        </p:nvSpPr>
        <p:spPr>
          <a:xfrm>
            <a:off x="1014412" y="0"/>
            <a:ext cx="7302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74" name="Shape 74"/>
          <p:cNvSpPr txBox="1"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75" name="Shape 75"/>
          <p:cNvSpPr txBox="1"/>
          <p:nvPr/>
        </p:nvSpPr>
        <p:spPr>
          <a:xfrm>
            <a:off x="2286000" y="0"/>
            <a:ext cx="76199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76" name="Shape 76"/>
          <p:cNvGrpSpPr/>
          <p:nvPr/>
        </p:nvGrpSpPr>
        <p:grpSpPr>
          <a:xfrm>
            <a:off x="2163761" y="2809875"/>
            <a:ext cx="231775" cy="225425"/>
            <a:chOff x="2163761" y="2809875"/>
            <a:chExt cx="231775" cy="225425"/>
          </a:xfrm>
        </p:grpSpPr>
        <p:pic>
          <p:nvPicPr>
            <p:cNvPr id="77" name="Shape 77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2163761" y="2809875"/>
              <a:ext cx="231775" cy="2254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8" name="Shape 78"/>
            <p:cNvSpPr txBox="1"/>
            <p:nvPr/>
          </p:nvSpPr>
          <p:spPr>
            <a:xfrm>
              <a:off x="2203450" y="2844800"/>
              <a:ext cx="147636" cy="149225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rmAutofit fontScale="25000" lnSpcReduction="20000"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79" name="Shape 79"/>
          <p:cNvSpPr/>
          <p:nvPr/>
        </p:nvSpPr>
        <p:spPr>
          <a:xfrm>
            <a:off x="2408236" y="2746375"/>
            <a:ext cx="63500" cy="63500"/>
          </a:xfrm>
          <a:prstGeom prst="ellipse">
            <a:avLst/>
          </a:prstGeom>
          <a:noFill/>
          <a:ln w="12700" cap="rnd">
            <a:solidFill>
              <a:srgbClr val="307F93">
                <a:alpha val="59607"/>
              </a:srgbClr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rmAutofit fontScale="25000" lnSpcReduction="20000"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80" name="Shape 80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1435100" y="1447800"/>
            <a:ext cx="7499349" cy="4800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760" marR="0" indent="-127000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Char char="●"/>
              <a:defRPr/>
            </a:lvl1pPr>
            <a:lvl2pPr marL="640080" marR="0" indent="-68580" algn="l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Char char="◦"/>
              <a:defRPr/>
            </a:lvl2pPr>
            <a:lvl3pPr marL="886967" marR="0" indent="-86867" algn="l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Char char="⚫"/>
              <a:defRPr/>
            </a:lvl3pPr>
            <a:lvl4pPr marL="1097280" marR="0" indent="-55880" algn="l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Char char="⚫"/>
              <a:defRPr/>
            </a:lvl4pPr>
            <a:lvl5pPr marL="1298448" marR="0" indent="-66547" algn="l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Char char="⚫"/>
              <a:defRPr/>
            </a:lvl5pPr>
            <a:lvl6pPr marL="1508760" marR="0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Char char="⚫"/>
              <a:defRPr/>
            </a:lvl6pPr>
            <a:lvl7pPr marL="1719072" marR="0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7pPr>
            <a:lvl8pPr marL="1920240" marR="0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8pPr>
            <a:lvl9pPr marL="2130552" marR="0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6" r:id="rId1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/>
          <p:nvPr/>
        </p:nvSpPr>
        <p:spPr>
          <a:xfrm>
            <a:off x="-815975" y="-815975"/>
            <a:ext cx="1638300" cy="1638300"/>
          </a:xfrm>
          <a:custGeom>
            <a:avLst/>
            <a:gdLst/>
            <a:ahLst/>
            <a:cxnLst/>
            <a:rect l="0" t="0" r="0" b="0"/>
            <a:pathLst>
              <a:path w="1638888" h="1638888" extrusionOk="0">
                <a:moveTo>
                  <a:pt x="1638888" y="819444"/>
                </a:moveTo>
                <a:lnTo>
                  <a:pt x="0" y="0"/>
                </a:lnTo>
                <a:close/>
              </a:path>
            </a:pathLst>
          </a:custGeom>
          <a:solidFill>
            <a:srgbClr val="FEFAF4">
              <a:alpha val="32549"/>
            </a:srgbClr>
          </a:solidFill>
          <a:ln w="9525" cap="rnd">
            <a:solidFill>
              <a:srgbClr val="D2C39E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rmAutofit fontScale="25000" lnSpcReduction="20000"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90" name="Shape 90"/>
          <p:cNvSpPr/>
          <p:nvPr/>
        </p:nvSpPr>
        <p:spPr>
          <a:xfrm>
            <a:off x="168275" y="20636"/>
            <a:ext cx="1703387" cy="1703387"/>
          </a:xfrm>
          <a:prstGeom prst="ellipse">
            <a:avLst/>
          </a:prstGeom>
          <a:noFill/>
          <a:ln w="27300" cap="rnd">
            <a:solidFill>
              <a:srgbClr val="FFF6DB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91" name="Shape 91"/>
          <p:cNvGrpSpPr/>
          <p:nvPr/>
        </p:nvGrpSpPr>
        <p:grpSpPr>
          <a:xfrm>
            <a:off x="165100" y="1036637"/>
            <a:ext cx="1169986" cy="1169986"/>
            <a:chOff x="165100" y="1036637"/>
            <a:chExt cx="1169986" cy="1169986"/>
          </a:xfrm>
        </p:grpSpPr>
        <p:pic>
          <p:nvPicPr>
            <p:cNvPr id="92" name="Shape 92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65100" y="1036637"/>
              <a:ext cx="1169986" cy="116998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3" name="Shape 93"/>
            <p:cNvSpPr txBox="1"/>
            <p:nvPr/>
          </p:nvSpPr>
          <p:spPr>
            <a:xfrm rot="2279999">
              <a:off x="347661" y="1216025"/>
              <a:ext cx="795337" cy="779462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rm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94" name="Shape 94"/>
          <p:cNvSpPr txBox="1"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95" name="Shape 95"/>
          <p:cNvSpPr txBox="1"/>
          <p:nvPr/>
        </p:nvSpPr>
        <p:spPr>
          <a:xfrm>
            <a:off x="1014412" y="0"/>
            <a:ext cx="7302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96" name="Shape 96"/>
          <p:cNvSpPr txBox="1"/>
          <p:nvPr/>
        </p:nvSpPr>
        <p:spPr>
          <a:xfrm>
            <a:off x="1014412" y="0"/>
            <a:ext cx="8129586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1014412" y="0"/>
            <a:ext cx="7302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98" name="Shape 98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1435100" y="1447800"/>
            <a:ext cx="7499349" cy="4800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760" marR="0" indent="-127000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Char char="●"/>
              <a:defRPr/>
            </a:lvl1pPr>
            <a:lvl2pPr marL="640080" marR="0" indent="-68580" algn="l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Char char="◦"/>
              <a:defRPr/>
            </a:lvl2pPr>
            <a:lvl3pPr marL="886967" marR="0" indent="-86867" algn="l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Char char="⚫"/>
              <a:defRPr/>
            </a:lvl3pPr>
            <a:lvl4pPr marL="1097280" marR="0" indent="-55880" algn="l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Char char="⚫"/>
              <a:defRPr/>
            </a:lvl4pPr>
            <a:lvl5pPr marL="1298448" marR="0" indent="-66547" algn="l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Char char="⚫"/>
              <a:defRPr/>
            </a:lvl5pPr>
            <a:lvl6pPr marL="1508760" marR="0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Char char="⚫"/>
              <a:defRPr/>
            </a:lvl6pPr>
            <a:lvl7pPr marL="1719072" marR="0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7pPr>
            <a:lvl8pPr marL="1920240" marR="0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8pPr>
            <a:lvl9pPr marL="2130552" marR="0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9pPr>
          </a:lstStyle>
          <a:p>
            <a:endParaRPr/>
          </a:p>
        </p:txBody>
      </p:sp>
      <p:sp>
        <p:nvSpPr>
          <p:cNvPr id="100" name="Shape 100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01" name="Shape 101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02" name="Shape 102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/>
          <p:nvPr/>
        </p:nvSpPr>
        <p:spPr>
          <a:xfrm>
            <a:off x="-815975" y="-815975"/>
            <a:ext cx="1638300" cy="1638300"/>
          </a:xfrm>
          <a:custGeom>
            <a:avLst/>
            <a:gdLst/>
            <a:ahLst/>
            <a:cxnLst/>
            <a:rect l="0" t="0" r="0" b="0"/>
            <a:pathLst>
              <a:path w="1638888" h="1638888" extrusionOk="0">
                <a:moveTo>
                  <a:pt x="1638888" y="819444"/>
                </a:moveTo>
                <a:lnTo>
                  <a:pt x="0" y="0"/>
                </a:lnTo>
                <a:close/>
              </a:path>
            </a:pathLst>
          </a:custGeom>
          <a:solidFill>
            <a:srgbClr val="FEFAF4">
              <a:alpha val="32549"/>
            </a:srgbClr>
          </a:solidFill>
          <a:ln w="9525" cap="rnd">
            <a:solidFill>
              <a:srgbClr val="D2C39E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rmAutofit fontScale="25000" lnSpcReduction="20000"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06" name="Shape 106"/>
          <p:cNvSpPr/>
          <p:nvPr/>
        </p:nvSpPr>
        <p:spPr>
          <a:xfrm>
            <a:off x="168275" y="20636"/>
            <a:ext cx="1703387" cy="1703387"/>
          </a:xfrm>
          <a:prstGeom prst="ellipse">
            <a:avLst/>
          </a:prstGeom>
          <a:noFill/>
          <a:ln w="27300" cap="rnd">
            <a:solidFill>
              <a:srgbClr val="FFF6DB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107" name="Shape 107"/>
          <p:cNvGrpSpPr/>
          <p:nvPr/>
        </p:nvGrpSpPr>
        <p:grpSpPr>
          <a:xfrm>
            <a:off x="165100" y="1036637"/>
            <a:ext cx="1169986" cy="1169986"/>
            <a:chOff x="165100" y="1036637"/>
            <a:chExt cx="1169986" cy="1169986"/>
          </a:xfrm>
        </p:grpSpPr>
        <p:pic>
          <p:nvPicPr>
            <p:cNvPr id="108" name="Shape 108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65100" y="1036637"/>
              <a:ext cx="1169986" cy="116998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9" name="Shape 109"/>
            <p:cNvSpPr txBox="1"/>
            <p:nvPr/>
          </p:nvSpPr>
          <p:spPr>
            <a:xfrm rot="2279999">
              <a:off x="347661" y="1216025"/>
              <a:ext cx="795337" cy="779462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rm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110" name="Shape 110"/>
          <p:cNvSpPr txBox="1"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11" name="Shape 111"/>
          <p:cNvSpPr txBox="1"/>
          <p:nvPr/>
        </p:nvSpPr>
        <p:spPr>
          <a:xfrm>
            <a:off x="1014412" y="0"/>
            <a:ext cx="7302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112" name="Shape 112"/>
          <p:cNvGrpSpPr/>
          <p:nvPr/>
        </p:nvGrpSpPr>
        <p:grpSpPr>
          <a:xfrm>
            <a:off x="646112" y="969962"/>
            <a:ext cx="4803774" cy="4802186"/>
            <a:chOff x="646112" y="969962"/>
            <a:chExt cx="4803774" cy="4802186"/>
          </a:xfrm>
        </p:grpSpPr>
        <p:pic>
          <p:nvPicPr>
            <p:cNvPr id="113" name="Shape 113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646112" y="969962"/>
              <a:ext cx="4803774" cy="480218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4" name="Shape 114"/>
            <p:cNvSpPr txBox="1"/>
            <p:nvPr/>
          </p:nvSpPr>
          <p:spPr>
            <a:xfrm>
              <a:off x="762000" y="1066800"/>
              <a:ext cx="4572000" cy="45720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274300" rIns="91425" bIns="45700" anchor="t" anchorCtr="0">
              <a:norm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115" name="Shape 115"/>
          <p:cNvSpPr/>
          <p:nvPr/>
        </p:nvSpPr>
        <p:spPr>
          <a:xfrm rot="-2159999">
            <a:off x="396875" y="954086"/>
            <a:ext cx="685800" cy="204786"/>
          </a:xfrm>
          <a:prstGeom prst="flowChartProcess">
            <a:avLst/>
          </a:prstGeom>
          <a:solidFill>
            <a:srgbClr val="FBFBFB">
              <a:alpha val="44705"/>
            </a:srgbClr>
          </a:solidFill>
          <a:ln w="9525" cap="rnd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rmAutofit fontScale="47500" lnSpcReduction="20000"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16" name="Shape 116"/>
          <p:cNvSpPr/>
          <p:nvPr/>
        </p:nvSpPr>
        <p:spPr>
          <a:xfrm rot="2160000" flipH="1">
            <a:off x="5003800" y="936624"/>
            <a:ext cx="649287" cy="204786"/>
          </a:xfrm>
          <a:prstGeom prst="flowChartProcess">
            <a:avLst/>
          </a:prstGeom>
          <a:solidFill>
            <a:srgbClr val="FBFBFB">
              <a:alpha val="44705"/>
            </a:srgbClr>
          </a:solidFill>
          <a:ln w="9525" cap="rnd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rmAutofit fontScale="47500" lnSpcReduction="20000"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17" name="Shape 117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1435100" y="1447800"/>
            <a:ext cx="7499349" cy="4800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760" marR="0" indent="-127000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Char char="●"/>
              <a:defRPr/>
            </a:lvl1pPr>
            <a:lvl2pPr marL="640080" marR="0" indent="-68580" algn="l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Char char="◦"/>
              <a:defRPr/>
            </a:lvl2pPr>
            <a:lvl3pPr marL="886967" marR="0" indent="-86867" algn="l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Char char="⚫"/>
              <a:defRPr/>
            </a:lvl3pPr>
            <a:lvl4pPr marL="1097280" marR="0" indent="-55880" algn="l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Char char="⚫"/>
              <a:defRPr/>
            </a:lvl4pPr>
            <a:lvl5pPr marL="1298448" marR="0" indent="-66547" algn="l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Char char="⚫"/>
              <a:defRPr/>
            </a:lvl5pPr>
            <a:lvl6pPr marL="1508760" marR="0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Char char="⚫"/>
              <a:defRPr/>
            </a:lvl6pPr>
            <a:lvl7pPr marL="1719072" marR="0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7pPr>
            <a:lvl8pPr marL="1920240" marR="0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8pPr>
            <a:lvl9pPr marL="2130552" marR="0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9pPr>
          </a:lstStyle>
          <a:p>
            <a:endParaRPr/>
          </a:p>
        </p:txBody>
      </p:sp>
      <p:sp>
        <p:nvSpPr>
          <p:cNvPr id="119" name="Shape 119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0" name="Shape 120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1" name="Shape 121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8" r:id="rId1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>
            <a:spLocks noGrp="1"/>
          </p:cNvSpPr>
          <p:nvPr>
            <p:ph type="ctrTitle"/>
          </p:nvPr>
        </p:nvSpPr>
        <p:spPr>
          <a:xfrm>
            <a:off x="1431925" y="360362"/>
            <a:ext cx="7407274" cy="14684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rmAutofit fontScale="90000"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5400" b="0" i="0" u="none" strike="noStrike" cap="none" baseline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Elementary Linear Algebra </a:t>
            </a:r>
          </a:p>
        </p:txBody>
      </p:sp>
      <p:sp>
        <p:nvSpPr>
          <p:cNvPr id="128" name="Shape 128"/>
          <p:cNvSpPr txBox="1">
            <a:spLocks noGrp="1"/>
          </p:cNvSpPr>
          <p:nvPr>
            <p:ph type="subTitle" idx="1"/>
          </p:nvPr>
        </p:nvSpPr>
        <p:spPr>
          <a:xfrm>
            <a:off x="1431925" y="1849436"/>
            <a:ext cx="7407274" cy="4475162"/>
          </a:xfrm>
          <a:prstGeom prst="rect">
            <a:avLst/>
          </a:prstGeom>
          <a:noFill/>
          <a:ln>
            <a:noFill/>
          </a:ln>
        </p:spPr>
        <p:txBody>
          <a:bodyPr lIns="91425" tIns="0" rIns="91425" bIns="45700" anchor="t" anchorCtr="0">
            <a:normAutofit/>
          </a:bodyPr>
          <a:lstStyle/>
          <a:p>
            <a:pPr marL="26987" marR="0" lvl="0" indent="-158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Cabin"/>
              <a:buNone/>
            </a:pPr>
            <a:endParaRPr sz="2600" b="0" i="0" u="none" strike="noStrike" cap="none" baseline="0" dirty="0">
              <a:solidFill>
                <a:srgbClr val="320E04"/>
              </a:solidFill>
              <a:latin typeface="Cabin"/>
              <a:ea typeface="Cabin"/>
              <a:cs typeface="Cabin"/>
              <a:sym typeface="Cabin"/>
            </a:endParaRPr>
          </a:p>
          <a:p>
            <a:pPr marL="26987" marR="0" lvl="0" indent="-1587" algn="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Cabin"/>
              <a:buNone/>
            </a:pPr>
            <a:endParaRPr sz="2600" b="0" i="0" u="none" strike="noStrike" cap="none" baseline="0" dirty="0">
              <a:solidFill>
                <a:srgbClr val="320E04"/>
              </a:solidFill>
              <a:latin typeface="Cabin"/>
              <a:ea typeface="Cabin"/>
              <a:cs typeface="Cabin"/>
              <a:sym typeface="Cabin"/>
            </a:endParaRPr>
          </a:p>
          <a:p>
            <a:pPr marL="26987" marR="0" lvl="0" indent="-1587" algn="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Cabin"/>
              <a:buNone/>
            </a:pPr>
            <a:endParaRPr sz="2600" b="0" i="0" u="none" strike="noStrike" cap="none" baseline="0" dirty="0">
              <a:solidFill>
                <a:srgbClr val="320E04"/>
              </a:solidFill>
              <a:latin typeface="Cabin"/>
              <a:ea typeface="Cabin"/>
              <a:cs typeface="Cabin"/>
              <a:sym typeface="Cabin"/>
            </a:endParaRPr>
          </a:p>
          <a:p>
            <a:pPr marL="26987" marR="0" lvl="0" indent="-1587" algn="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Cabin"/>
              <a:buNone/>
            </a:pPr>
            <a:endParaRPr sz="2600" b="0" i="0" u="none" strike="noStrike" cap="none" baseline="0" dirty="0">
              <a:solidFill>
                <a:srgbClr val="320E04"/>
              </a:solidFill>
              <a:latin typeface="Cabin"/>
              <a:ea typeface="Cabin"/>
              <a:cs typeface="Cabin"/>
              <a:sym typeface="Cabin"/>
            </a:endParaRPr>
          </a:p>
          <a:p>
            <a:pPr marL="26987" marR="0" lvl="0" indent="-1587" algn="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Cabin"/>
              <a:buNone/>
            </a:pPr>
            <a:endParaRPr sz="2600" b="0" i="0" u="none" strike="noStrike" cap="none" baseline="0" dirty="0">
              <a:solidFill>
                <a:srgbClr val="320E04"/>
              </a:solidFill>
              <a:latin typeface="Cabin"/>
              <a:ea typeface="Cabin"/>
              <a:cs typeface="Cabin"/>
              <a:sym typeface="Cabin"/>
            </a:endParaRPr>
          </a:p>
          <a:p>
            <a:pPr marL="26987" marR="0" lvl="0" indent="-1587" algn="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Cabin"/>
              <a:buNone/>
            </a:pPr>
            <a:endParaRPr sz="2600" b="0" i="0" u="none" strike="noStrike" cap="none" baseline="0" dirty="0">
              <a:solidFill>
                <a:srgbClr val="320E04"/>
              </a:solidFill>
              <a:latin typeface="Cabin"/>
              <a:ea typeface="Cabin"/>
              <a:cs typeface="Cabin"/>
              <a:sym typeface="Cabin"/>
            </a:endParaRPr>
          </a:p>
          <a:p>
            <a:pPr marL="26987" marR="0" lvl="0" indent="-1587" algn="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bin"/>
              <a:buNone/>
            </a:pPr>
            <a:r>
              <a:rPr lang="en-US" sz="2600" b="0" i="0" u="none" strike="noStrike" cap="none" baseline="0" dirty="0" smtClean="0">
                <a:solidFill>
                  <a:srgbClr val="320E04"/>
                </a:solidFill>
                <a:latin typeface="Cabin"/>
                <a:ea typeface="Cabin"/>
                <a:cs typeface="Cabin"/>
                <a:sym typeface="Cabin"/>
              </a:rPr>
              <a:t>.</a:t>
            </a:r>
            <a:endParaRPr lang="en-US" sz="2600" b="0" i="0" u="none" strike="noStrike" cap="none" baseline="0" dirty="0">
              <a:solidFill>
                <a:srgbClr val="320E0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id="129" name="Shape 12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676400" y="1905000"/>
            <a:ext cx="3316287" cy="3200399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Shape 130"/>
          <p:cNvSpPr txBox="1"/>
          <p:nvPr/>
        </p:nvSpPr>
        <p:spPr>
          <a:xfrm>
            <a:off x="6324600" y="2667000"/>
            <a:ext cx="2133599" cy="6461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rmAutofit fontScale="92500"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bin"/>
              <a:buNone/>
            </a:pPr>
            <a:r>
              <a:rPr lang="en-US" sz="36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Chapter 2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951239" y="3933056"/>
            <a:ext cx="28803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Determinants</a:t>
            </a:r>
            <a:endParaRPr lang="en-NZ" sz="3200" dirty="0"/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908720"/>
            <a:ext cx="6216774" cy="49236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165961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-27517"/>
            <a:ext cx="6305550" cy="164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060848"/>
            <a:ext cx="5591175" cy="409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364011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404664"/>
            <a:ext cx="5429250" cy="1895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3068960"/>
            <a:ext cx="5057775" cy="1504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541043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8805" y="942256"/>
            <a:ext cx="5038725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698544"/>
            <a:ext cx="5667375" cy="222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730837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>
            <a:spLocks noGrp="1"/>
          </p:cNvSpPr>
          <p:nvPr>
            <p:ph type="title"/>
          </p:nvPr>
        </p:nvSpPr>
        <p:spPr>
          <a:xfrm>
            <a:off x="1417637" y="476672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rmAutofit fontScale="90000"/>
          </a:bodyPr>
          <a:lstStyle/>
          <a:p>
            <a:pPr marL="365125" lvl="0" indent="-126365"/>
            <a:r>
              <a:rPr lang="en-NZ" sz="400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/>
            </a:r>
            <a:br>
              <a:rPr lang="en-NZ" sz="400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</a:br>
            <a:r>
              <a:rPr lang="en-NZ" sz="4000" dirty="0">
                <a:solidFill>
                  <a:srgbClr val="1C4853"/>
                </a:solidFill>
                <a:latin typeface="Cabin"/>
                <a:ea typeface="Cabin"/>
                <a:cs typeface="Cabin"/>
                <a:sym typeface="Cabin"/>
              </a:rPr>
              <a:t>2.3</a:t>
            </a:r>
            <a:r>
              <a:rPr lang="en-NZ" sz="400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 Properties of Determinants; </a:t>
            </a:r>
            <a:br>
              <a:rPr lang="en-NZ" sz="400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</a:br>
            <a:r>
              <a:rPr lang="en-NZ" sz="400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  Cramer’s Rule</a:t>
            </a:r>
            <a:br>
              <a:rPr lang="en-NZ" sz="400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</a:br>
            <a:r>
              <a:rPr lang="en-US" sz="3900" b="0" i="0" u="none" strike="noStrike" cap="none" baseline="0" dirty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/>
            </a:r>
            <a:br>
              <a:rPr lang="en-US" sz="3900" b="0" i="0" u="none" strike="noStrike" cap="none" baseline="0" dirty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</a:br>
            <a:r>
              <a:rPr lang="en-US" sz="3900" b="0" i="0" u="none" strike="noStrike" cap="none" baseline="0" dirty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 </a:t>
            </a:r>
          </a:p>
        </p:txBody>
      </p:sp>
      <p:pic>
        <p:nvPicPr>
          <p:cNvPr id="171" name="Shape 17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90625" y="2133600"/>
            <a:ext cx="7953374" cy="40227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8" name="Shape 17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691680" y="692696"/>
            <a:ext cx="6256336" cy="58772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NZ" sz="2400" b="1" dirty="0" smtClean="0"/>
                  <a:t>DEFINITION 1</a:t>
                </a:r>
              </a:p>
              <a:p>
                <a:r>
                  <a:rPr lang="en-NZ" sz="2400" dirty="0"/>
                  <a:t>If </a:t>
                </a:r>
                <a:r>
                  <a:rPr lang="en-NZ" sz="2400" i="1" dirty="0"/>
                  <a:t>A </a:t>
                </a:r>
                <a:r>
                  <a:rPr lang="en-NZ" sz="2400" dirty="0"/>
                  <a:t>is a square matrix, then the </a:t>
                </a:r>
                <a:r>
                  <a:rPr lang="en-NZ" sz="2400" b="1" i="1" u="sng" dirty="0">
                    <a:solidFill>
                      <a:srgbClr val="FF0000"/>
                    </a:solidFill>
                  </a:rPr>
                  <a:t>minor of </a:t>
                </a:r>
                <a:r>
                  <a:rPr lang="en-NZ" sz="2400" b="1" i="1" u="sng" dirty="0" smtClean="0">
                    <a:solidFill>
                      <a:srgbClr val="FF0000"/>
                    </a:solidFill>
                  </a:rPr>
                  <a:t>entry</a:t>
                </a:r>
                <a:r>
                  <a:rPr lang="en-NZ" sz="2400" b="1" i="1" dirty="0" smtClean="0"/>
                  <a:t> </a:t>
                </a:r>
                <a:r>
                  <a:rPr lang="en-NZ" sz="2400" b="1" i="1" dirty="0" err="1" smtClean="0"/>
                  <a:t>aij</a:t>
                </a:r>
                <a:r>
                  <a:rPr lang="en-NZ" sz="2400" b="1" i="1" dirty="0" smtClean="0"/>
                  <a:t> </a:t>
                </a:r>
                <a:r>
                  <a:rPr lang="en-NZ" sz="2400" dirty="0"/>
                  <a:t>is denoted by </a:t>
                </a:r>
                <a:r>
                  <a:rPr lang="en-NZ" sz="2400" b="1" dirty="0" err="1" smtClean="0"/>
                  <a:t>Mij</a:t>
                </a:r>
                <a:r>
                  <a:rPr lang="en-NZ" sz="2400" dirty="0" smtClean="0"/>
                  <a:t> and </a:t>
                </a:r>
                <a:r>
                  <a:rPr lang="en-NZ" sz="2400" dirty="0"/>
                  <a:t>is defined to be the determinant of </a:t>
                </a:r>
                <a:r>
                  <a:rPr lang="en-NZ" sz="2400" dirty="0" smtClean="0"/>
                  <a:t>the </a:t>
                </a:r>
                <a:r>
                  <a:rPr lang="en-NZ" sz="2400" dirty="0" err="1" smtClean="0"/>
                  <a:t>submatrix</a:t>
                </a:r>
                <a:r>
                  <a:rPr lang="en-NZ" sz="2400" dirty="0" smtClean="0"/>
                  <a:t> </a:t>
                </a:r>
                <a:r>
                  <a:rPr lang="en-NZ" sz="2400" dirty="0"/>
                  <a:t>that remains after the </a:t>
                </a:r>
                <a:r>
                  <a:rPr lang="en-NZ" sz="2400" b="1" i="1" dirty="0" err="1"/>
                  <a:t>i</a:t>
                </a:r>
                <a:r>
                  <a:rPr lang="en-NZ" sz="2400" b="1" dirty="0" err="1"/>
                  <a:t>th</a:t>
                </a:r>
                <a:r>
                  <a:rPr lang="en-NZ" sz="2400" dirty="0"/>
                  <a:t> row and </a:t>
                </a:r>
                <a:r>
                  <a:rPr lang="en-NZ" sz="2400" b="1" i="1" dirty="0" err="1"/>
                  <a:t>j</a:t>
                </a:r>
                <a:r>
                  <a:rPr lang="en-NZ" sz="2400" b="1" dirty="0" err="1"/>
                  <a:t>th</a:t>
                </a:r>
                <a:r>
                  <a:rPr lang="en-NZ" sz="2400" dirty="0"/>
                  <a:t> column are deleted from </a:t>
                </a:r>
                <a:r>
                  <a:rPr lang="en-NZ" sz="2400" i="1" dirty="0"/>
                  <a:t>A</a:t>
                </a:r>
                <a:r>
                  <a:rPr lang="en-NZ" sz="2400" dirty="0"/>
                  <a:t>. The number </a:t>
                </a:r>
                <a:r>
                  <a:rPr lang="en-NZ" sz="2400" b="1" dirty="0" smtClean="0"/>
                  <a:t>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NZ" sz="2400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NZ" sz="2400" b="1" i="1" smtClean="0">
                            <a:latin typeface="Cambria Math"/>
                          </a:rPr>
                          <m:t>−</m:t>
                        </m:r>
                        <m:r>
                          <a:rPr lang="en-NZ" sz="2400" b="1" i="1" smtClean="0">
                            <a:latin typeface="Cambria Math"/>
                          </a:rPr>
                          <m:t>𝟏</m:t>
                        </m:r>
                        <m:r>
                          <a:rPr lang="en-NZ" sz="2400" b="1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NZ" sz="2400" b="1" i="1" smtClean="0">
                            <a:latin typeface="Cambria Math"/>
                          </a:rPr>
                          <m:t>𝒊</m:t>
                        </m:r>
                        <m:r>
                          <a:rPr lang="en-NZ" sz="2400" b="1" i="1" smtClean="0">
                            <a:latin typeface="Cambria Math"/>
                          </a:rPr>
                          <m:t>+</m:t>
                        </m:r>
                        <m:r>
                          <a:rPr lang="en-NZ" sz="2400" b="1" i="1" smtClean="0">
                            <a:latin typeface="Cambria Math"/>
                          </a:rPr>
                          <m:t>𝒋</m:t>
                        </m:r>
                      </m:sup>
                    </m:sSup>
                    <m:r>
                      <a:rPr lang="en-NZ" sz="2400" b="1" i="1" smtClean="0">
                        <a:latin typeface="Cambria Math"/>
                      </a:rPr>
                      <m:t> </m:t>
                    </m:r>
                    <m:r>
                      <a:rPr lang="en-NZ" sz="2400" b="1" i="1" smtClean="0">
                        <a:latin typeface="Cambria Math"/>
                      </a:rPr>
                      <m:t>𝑴𝒊𝒋</m:t>
                    </m:r>
                    <m:r>
                      <a:rPr lang="en-NZ" sz="2400" b="1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NZ" sz="2400" dirty="0" smtClean="0"/>
                  <a:t>is </a:t>
                </a:r>
                <a:r>
                  <a:rPr lang="en-NZ" sz="2400" dirty="0"/>
                  <a:t>denoted </a:t>
                </a:r>
                <a:r>
                  <a:rPr lang="en-NZ" sz="2400" dirty="0" smtClean="0"/>
                  <a:t>by </a:t>
                </a:r>
                <a:r>
                  <a:rPr lang="en-NZ" sz="2400" b="1" dirty="0" err="1" smtClean="0"/>
                  <a:t>Cij</a:t>
                </a:r>
                <a:r>
                  <a:rPr lang="en-NZ" sz="2400" dirty="0"/>
                  <a:t> </a:t>
                </a:r>
                <a:r>
                  <a:rPr lang="en-NZ" sz="2400" dirty="0" smtClean="0"/>
                  <a:t>and </a:t>
                </a:r>
                <a:r>
                  <a:rPr lang="en-NZ" sz="2400" dirty="0"/>
                  <a:t>is called the </a:t>
                </a:r>
                <a:r>
                  <a:rPr lang="en-NZ" sz="2400" b="1" i="1" u="sng" dirty="0">
                    <a:solidFill>
                      <a:srgbClr val="FF0000"/>
                    </a:solidFill>
                  </a:rPr>
                  <a:t>cofactor of </a:t>
                </a:r>
                <a:r>
                  <a:rPr lang="en-NZ" sz="2400" b="1" i="1" u="sng" dirty="0" smtClean="0">
                    <a:solidFill>
                      <a:srgbClr val="FF0000"/>
                    </a:solidFill>
                  </a:rPr>
                  <a:t>entry </a:t>
                </a:r>
                <a:r>
                  <a:rPr lang="en-NZ" sz="2400" b="1" i="1" dirty="0" err="1" smtClean="0"/>
                  <a:t>aij</a:t>
                </a:r>
                <a:r>
                  <a:rPr lang="en-NZ" b="1" i="1" dirty="0" smtClean="0"/>
                  <a:t>. </a:t>
                </a:r>
                <a:r>
                  <a:rPr lang="en-NZ" dirty="0" smtClean="0"/>
                  <a:t>.</a:t>
                </a:r>
              </a:p>
              <a:p>
                <a:endParaRPr lang="en-NZ" dirty="0" smtClean="0"/>
              </a:p>
              <a:p>
                <a:endParaRPr lang="en-NZ" dirty="0"/>
              </a:p>
              <a:p>
                <a:endParaRPr lang="en-NZ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 rotWithShape="1">
                <a:blip r:embed="rId2"/>
                <a:stretch>
                  <a:fillRect r="-731"/>
                </a:stretch>
              </a:blipFill>
            </p:spPr>
            <p:txBody>
              <a:bodyPr/>
              <a:lstStyle/>
              <a:p>
                <a:r>
                  <a:rPr lang="en-N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hape 137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70609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rmAutofit fontScale="90000"/>
          </a:bodyPr>
          <a:lstStyle/>
          <a:p>
            <a:pPr marL="76200"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</a:pPr>
            <a:r>
              <a:rPr lang="en-US" sz="3200" b="0" i="0" u="none" strike="noStrike" cap="none" baseline="0" dirty="0">
                <a:solidFill>
                  <a:srgbClr val="1C4853"/>
                </a:solidFill>
                <a:latin typeface="Cabin"/>
                <a:ea typeface="Cabin"/>
                <a:cs typeface="Cabin"/>
                <a:sym typeface="Cabin"/>
              </a:rPr>
              <a:t>2.1</a:t>
            </a:r>
            <a:r>
              <a:rPr lang="en-US" sz="3200" b="0" i="0" u="none" strike="noStrike" cap="none" baseline="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 Determinants by Cofactor </a:t>
            </a:r>
            <a:r>
              <a:rPr lang="en-US" sz="3200" b="0" i="0" u="none" strike="noStrike" cap="none" baseline="0" dirty="0" smtClean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Expansion</a:t>
            </a:r>
            <a:r>
              <a:rPr lang="en-NZ" sz="3200" b="0" i="0" u="none" strike="noStrike" cap="none" baseline="0" dirty="0" smtClean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/>
            </a:r>
            <a:br>
              <a:rPr lang="en-NZ" sz="3200" b="0" i="0" u="none" strike="noStrike" cap="none" baseline="0" dirty="0" smtClean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</a:br>
            <a:r>
              <a:rPr lang="en-NZ" sz="320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/>
            </a:r>
            <a:br>
              <a:rPr lang="en-NZ" sz="320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</a:br>
            <a:endParaRPr sz="3200" b="0" i="0" u="none" strike="noStrike" cap="none" baseline="0" dirty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  <p:extLst>
      <p:ext uri="{BB962C8B-B14F-4D97-AF65-F5344CB8AC3E}">
        <p14:creationId xmlns:p14="http://schemas.microsoft.com/office/powerpoint/2010/main" val="3913148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620688"/>
            <a:ext cx="4724400" cy="169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2708920"/>
            <a:ext cx="5734050" cy="349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52855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hape 14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99592" y="1556792"/>
            <a:ext cx="8047036" cy="31876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3900" b="0" i="0" u="none" strike="noStrike" cap="none" baseline="0" dirty="0" smtClean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Determinant</a:t>
            </a:r>
            <a:r>
              <a:rPr lang="en-US" sz="3900" b="0" i="0" u="none" strike="noStrike" cap="none" dirty="0" smtClean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 of 2 x 2 Matrix</a:t>
            </a:r>
            <a:endParaRPr lang="en-US" sz="3900" b="0" i="0" u="none" strike="noStrike" cap="none" baseline="0" dirty="0">
              <a:solidFill>
                <a:srgbClr val="5723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83768" y="1988840"/>
            <a:ext cx="4762500" cy="2609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" name="Shape 15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47800" y="381000"/>
            <a:ext cx="7429500" cy="6308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rmAutofit fontScale="90000"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3900" b="0" i="0" u="none" strike="noStrike" cap="none" baseline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A technique for determinants of 2x2 and 3x3 matrices </a:t>
            </a:r>
            <a:r>
              <a:rPr lang="en-US" sz="3900" b="1" i="0" u="sng" strike="noStrike" cap="none" baseline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only</a:t>
            </a:r>
          </a:p>
        </p:txBody>
      </p:sp>
      <p:pic>
        <p:nvPicPr>
          <p:cNvPr id="157" name="Shape 15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12850" y="2057400"/>
            <a:ext cx="7931149" cy="34750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NZ" sz="2800" dirty="0">
                <a:solidFill>
                  <a:srgbClr val="1C4853"/>
                </a:solidFill>
                <a:latin typeface="Cabin"/>
                <a:ea typeface="Cabin"/>
                <a:cs typeface="Cabin"/>
                <a:sym typeface="Cabin"/>
              </a:rPr>
              <a:t>2.2</a:t>
            </a:r>
            <a:r>
              <a:rPr lang="en-NZ" sz="280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 Evaluating Determinants by Row  </a:t>
            </a:r>
            <a:r>
              <a:rPr lang="en-NZ" sz="2800" dirty="0" smtClean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Reduction</a:t>
            </a:r>
            <a:r>
              <a:rPr lang="en-NZ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/>
            </a:r>
            <a:br>
              <a:rPr lang="en-NZ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</a:br>
            <a:endParaRPr lang="en-NZ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772816"/>
            <a:ext cx="5838825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3212976"/>
            <a:ext cx="4248472" cy="97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271321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988840"/>
            <a:ext cx="7439025" cy="280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49334840"/>
      </p:ext>
    </p:extLst>
  </p:cSld>
  <p:clrMapOvr>
    <a:masterClrMapping/>
  </p:clrMapOvr>
</p:sld>
</file>

<file path=ppt/theme/theme1.xml><?xml version="1.0" encoding="utf-8"?>
<a:theme xmlns:a="http://schemas.openxmlformats.org/drawingml/2006/main" name="Solstice">
  <a:themeElements>
    <a:clrScheme name="Solstice">
      <a:dk1>
        <a:srgbClr val="000000"/>
      </a:dk1>
      <a:lt1>
        <a:srgbClr val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Solstice">
  <a:themeElements>
    <a:clrScheme name="Solstice">
      <a:dk1>
        <a:srgbClr val="000000"/>
      </a:dk1>
      <a:lt1>
        <a:srgbClr val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Solstice">
  <a:themeElements>
    <a:clrScheme name="Solstice">
      <a:dk1>
        <a:srgbClr val="000000"/>
      </a:dk1>
      <a:lt1>
        <a:srgbClr val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Solstice">
  <a:themeElements>
    <a:clrScheme name="Solstice">
      <a:dk1>
        <a:srgbClr val="000000"/>
      </a:dk1>
      <a:lt1>
        <a:srgbClr val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Solstice">
  <a:themeElements>
    <a:clrScheme name="Solstice">
      <a:dk1>
        <a:srgbClr val="000000"/>
      </a:dk1>
      <a:lt1>
        <a:srgbClr val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109</Words>
  <Application>Microsoft Office PowerPoint</Application>
  <PresentationFormat>On-screen Show (4:3)</PresentationFormat>
  <Paragraphs>25</Paragraphs>
  <Slides>15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Solstice</vt:lpstr>
      <vt:lpstr>1_Solstice</vt:lpstr>
      <vt:lpstr>2_Solstice</vt:lpstr>
      <vt:lpstr>3_Solstice</vt:lpstr>
      <vt:lpstr>4_Solstice</vt:lpstr>
      <vt:lpstr>Elementary Linear Algebra </vt:lpstr>
      <vt:lpstr>2.1  Determinants by Cofactor Expansion  </vt:lpstr>
      <vt:lpstr>PowerPoint Presentation</vt:lpstr>
      <vt:lpstr>PowerPoint Presentation</vt:lpstr>
      <vt:lpstr>Determinant of 2 x 2 Matrix</vt:lpstr>
      <vt:lpstr>PowerPoint Presentation</vt:lpstr>
      <vt:lpstr>A technique for determinants of 2x2 and 3x3 matrices only</vt:lpstr>
      <vt:lpstr>2.2  Evaluating Determinants by Row  Reduction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2.3  Properties of Determinants;     Cramer’s Rule  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Elementary Linear Algebra </dc:title>
  <cp:lastModifiedBy>saud almasaud</cp:lastModifiedBy>
  <cp:revision>5</cp:revision>
  <dcterms:modified xsi:type="dcterms:W3CDTF">2014-09-22T10:10:38Z</dcterms:modified>
</cp:coreProperties>
</file>